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7FFFD"/>
    <a:srgbClr val="A9B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9658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4232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9388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8418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31788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929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4437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173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9049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6952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9530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92FFE-A5A2-4D6B-A4E8-CE777E56FB71}" type="datetimeFigureOut">
              <a:rPr lang="hu-HU" smtClean="0"/>
              <a:t>2016.12.11.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67088-7FA6-453A-812D-E78FF36B471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389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01053" y="1122363"/>
            <a:ext cx="11502189" cy="23876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Trade Fairs in Marketing Mix</a:t>
            </a:r>
            <a:b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Germany</a:t>
            </a:r>
            <a:b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2015-16</a:t>
            </a:r>
            <a:endParaRPr lang="en-US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5455222"/>
            <a:ext cx="9144000" cy="40913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From AUMA 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27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instruments: usage and importance</a:t>
            </a:r>
            <a:endParaRPr lang="en-US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8959379"/>
              </p:ext>
            </p:extLst>
          </p:nvPr>
        </p:nvGraphicFramePr>
        <p:xfrm>
          <a:off x="838200" y="1122947"/>
          <a:ext cx="10515600" cy="57048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96789"/>
                <a:gridCol w="1116531"/>
                <a:gridCol w="1170432"/>
                <a:gridCol w="902208"/>
                <a:gridCol w="929640"/>
              </a:tblGrid>
              <a:tr h="46719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Instrument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Usage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Importance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4036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Year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Own Website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Trade Fairs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Personal sales / sales agents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 Mailing: Print, E-mails, Leaflets 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Trade</a:t>
                      </a:r>
                      <a:r>
                        <a:rPr lang="en-US" sz="2400" b="1" i="0" baseline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Press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735780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Events incl. Owns shows, Road-shows 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1542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114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instruments: usage and importance 2.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6041342"/>
              </p:ext>
            </p:extLst>
          </p:nvPr>
        </p:nvGraphicFramePr>
        <p:xfrm>
          <a:off x="838200" y="994609"/>
          <a:ext cx="10515600" cy="5443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32621"/>
                <a:gridCol w="1180699"/>
                <a:gridCol w="1170432"/>
                <a:gridCol w="902208"/>
                <a:gridCol w="929640"/>
              </a:tblGrid>
              <a:tr h="440539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Instrument……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Usage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Importance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509536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Year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Internet Sales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48%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Congress Presentations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Social Media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On-line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693807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Outdoor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33%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49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740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 instruments: usage and importance 3</a:t>
            </a:r>
            <a:r>
              <a:rPr lang="hu-HU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u-H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908837"/>
              </p:ext>
            </p:extLst>
          </p:nvPr>
        </p:nvGraphicFramePr>
        <p:xfrm>
          <a:off x="838200" y="1219199"/>
          <a:ext cx="10515600" cy="52601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4074"/>
                <a:gridCol w="1389246"/>
                <a:gridCol w="1170432"/>
                <a:gridCol w="902208"/>
                <a:gridCol w="929640"/>
              </a:tblGrid>
              <a:tr h="421188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Instrument……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Usage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Importance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u-HU" dirty="0">
                        <a:solidFill>
                          <a:srgbClr val="A9B1BC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7154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                                                                          Year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Newspapers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36%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Papers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Telephone Marketing, Call Centers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Sponsoring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TV- Radio - Advertising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0" noProof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4%</a:t>
                      </a:r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63331">
                <a:tc>
                  <a:txBody>
                    <a:bodyPr/>
                    <a:lstStyle/>
                    <a:p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i="0" noProof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698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F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68" y="1"/>
            <a:ext cx="1161448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7979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426720"/>
            <a:ext cx="10692384" cy="6193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1378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3856" y="768096"/>
            <a:ext cx="10290047" cy="555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4117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248</Words>
  <Application>Microsoft Office PowerPoint</Application>
  <PresentationFormat>Szélesvásznú</PresentationFormat>
  <Paragraphs>114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Office-téma</vt:lpstr>
      <vt:lpstr>Trade Fairs in Marketing Mix Germany 2015-16</vt:lpstr>
      <vt:lpstr>Marketing instruments: usage and importance</vt:lpstr>
      <vt:lpstr>Marketing instruments: usage and importance 2.</vt:lpstr>
      <vt:lpstr>Marketing instruments: usage and importance 3.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 Fairs in Marketing Mix Germany 2015-16</dc:title>
  <dc:creator>Nagy Károly</dc:creator>
  <cp:lastModifiedBy>Nagy Károly</cp:lastModifiedBy>
  <cp:revision>9</cp:revision>
  <dcterms:created xsi:type="dcterms:W3CDTF">2016-10-14T13:35:12Z</dcterms:created>
  <dcterms:modified xsi:type="dcterms:W3CDTF">2016-12-11T14:06:29Z</dcterms:modified>
</cp:coreProperties>
</file>